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Ubuntu"/>
      <p:regular r:id="rId22"/>
      <p:bold r:id="rId23"/>
      <p:italic r:id="rId24"/>
      <p:boldItalic r:id="rId25"/>
    </p:embeddedFont>
    <p:embeddedFont>
      <p:font typeface="Syncopate"/>
      <p:regular r:id="rId26"/>
      <p:bold r:id="rId27"/>
    </p:embeddedFont>
    <p:embeddedFont>
      <p:font typeface="Droid Sans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Ubuntu-regular.fntdata"/><Relationship Id="rId21" Type="http://schemas.openxmlformats.org/officeDocument/2006/relationships/slide" Target="slides/slide17.xml"/><Relationship Id="rId24" Type="http://schemas.openxmlformats.org/officeDocument/2006/relationships/font" Target="fonts/Ubuntu-italic.fntdata"/><Relationship Id="rId23" Type="http://schemas.openxmlformats.org/officeDocument/2006/relationships/font" Target="fonts/Ubuntu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yncopate-regular.fntdata"/><Relationship Id="rId25" Type="http://schemas.openxmlformats.org/officeDocument/2006/relationships/font" Target="fonts/Ubuntu-boldItalic.fntdata"/><Relationship Id="rId28" Type="http://schemas.openxmlformats.org/officeDocument/2006/relationships/font" Target="fonts/DroidSans-regular.fntdata"/><Relationship Id="rId27" Type="http://schemas.openxmlformats.org/officeDocument/2006/relationships/font" Target="fonts/Syncopat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roid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Relationship Id="rId4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0.png"/><Relationship Id="rId4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Relationship Id="rId5" Type="http://schemas.openxmlformats.org/officeDocument/2006/relationships/image" Target="../media/image0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brainyquote.com/quotes/authors/s/shigeru_miyamoto.html" TargetMode="External"/><Relationship Id="rId4" Type="http://schemas.openxmlformats.org/officeDocument/2006/relationships/image" Target="../media/image0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brainyquote.com/quotes/authors/s/shigeru_miyamoto.html" TargetMode="External"/><Relationship Id="rId4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Relationship Id="rId4" Type="http://schemas.openxmlformats.org/officeDocument/2006/relationships/image" Target="../media/image03.png"/><Relationship Id="rId5" Type="http://schemas.openxmlformats.org/officeDocument/2006/relationships/image" Target="../media/image15.png"/><Relationship Id="rId6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Relationship Id="rId4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4.jpg"/><Relationship Id="rId5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0.png"/><Relationship Id="rId4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917950"/>
            <a:ext cx="8520599" cy="199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Playtesting</a:t>
            </a:r>
            <a:r>
              <a:rPr lang="en-GB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 for Indie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Game Studios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599" cy="163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Adrian Campbell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Founder, Testify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3200400" rtl="0" algn="l">
              <a:spcBef>
                <a:spcPts val="0"/>
              </a:spcBef>
              <a:buNone/>
            </a:pPr>
            <a:r>
              <a:rPr lang="en-GB" sz="18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     @PlayTestify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507575" y="443125"/>
            <a:ext cx="3672900" cy="537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2380"/>
              <a:buNone/>
            </a:pPr>
            <a:r>
              <a:rPr b="1" lang="en-GB" sz="2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STEP 4 : Conduct Sessions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Be prepared and organised!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5-10 testers should give you a great level of insight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15-20 minute sessions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Methods - Observation, Speak Aloud, Playback Walkthroughs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Don’t jump in, it’s tempting but...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375" y="1438225"/>
            <a:ext cx="3503974" cy="233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507550" y="443125"/>
            <a:ext cx="4025699" cy="537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STEP 5 : Tester Survey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Capture what’s in your testers heads.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Quantitative - likert scale - helps normalise consensus e.g. 1-5 star rating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Qualitative - observed not measured e.g. the game looks amazing.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Don’t lead the witness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050" y="1461762"/>
            <a:ext cx="3345699" cy="22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473750" y="443125"/>
            <a:ext cx="4098599" cy="537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2380"/>
              <a:buNone/>
            </a:pPr>
            <a:r>
              <a:rPr b="1" lang="en-GB" sz="2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STEP 6 : Record Observations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Capture what’s in your head.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Note down observations before you forget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Ask any additional session specific questions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</a:rPr>
              <a:t>								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675" y="1437874"/>
            <a:ext cx="3275426" cy="21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507575" y="443125"/>
            <a:ext cx="4064700" cy="537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STEP 7 : Review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As a team review the goals and results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Discuss </a:t>
            </a:r>
            <a:r>
              <a:rPr b="1"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Impact</a:t>
            </a:r>
          </a:p>
          <a:p>
            <a:pPr indent="-330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Define </a:t>
            </a:r>
            <a:r>
              <a:rPr b="1"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Actions</a:t>
            </a:r>
          </a:p>
          <a:p>
            <a:pPr indent="-330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Don’t be too precious!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</a:rPr>
              <a:t>								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371" y="1011470"/>
            <a:ext cx="3979824" cy="264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73750" y="445025"/>
            <a:ext cx="8358600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Why Playtest?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73800" y="947475"/>
            <a:ext cx="83586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700+ games are released per day on mobile and desktop. “Magic”?</a:t>
            </a:r>
          </a:p>
          <a:p>
            <a:pPr indent="-3302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Successful Game Studios are testing early and often.</a:t>
            </a:r>
          </a:p>
          <a:p>
            <a:pPr indent="-330200" lvl="0" marL="457200" rtl="0">
              <a:lnSpc>
                <a:spcPct val="20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You may only get one chance once it’s released.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Core Benefits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Ubuntu"/>
            </a:pPr>
            <a:r>
              <a:rPr lang="en-GB" sz="1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Increase your chance of success in an overcrowded market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Ubuntu"/>
            </a:pPr>
            <a:r>
              <a:rPr lang="en-GB" sz="1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Save weeks or maximises development time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Ubuntu"/>
            </a:pPr>
            <a:r>
              <a:rPr lang="en-GB" sz="1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Improve your team's accountability to focus them on the end user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Ubuntu"/>
            </a:pPr>
            <a:r>
              <a:rPr lang="en-GB" sz="1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It’s a roller coaster of emotions!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00" y="938390"/>
            <a:ext cx="4725950" cy="295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type="title"/>
          </p:nvPr>
        </p:nvSpPr>
        <p:spPr>
          <a:xfrm>
            <a:off x="417350" y="417350"/>
            <a:ext cx="8415000" cy="60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100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Become Lean!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650" y="938400"/>
            <a:ext cx="4252749" cy="295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924925" y="1332175"/>
            <a:ext cx="7013400" cy="215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r>
              <a:rPr lang="en-GB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Feedback from playtests is useless when it comes too late in the project to make changes</a:t>
            </a:r>
            <a:r>
              <a:rPr lang="en-GB" sz="2400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</a:p>
          <a:p>
            <a:pPr lvl="0" rtl="0" algn="ctr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Peter Molyneux</a:t>
            </a:r>
          </a:p>
          <a:p>
            <a:pPr lvl="0" rtl="0" algn="ctr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Video Game Designer and founder of 22 Cans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AA"/>
              </a:solidFill>
              <a:hlinkClick r:id="rId3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332175"/>
            <a:ext cx="8520599" cy="80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Questions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sz="2800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Adrian Campbell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Founder, Testify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sz="2800"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985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gotestify.com    </a:t>
            </a:r>
          </a:p>
          <a:p>
            <a:pPr indent="-69850" lvl="0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     @PlayTestify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sz="2800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050">
              <a:solidFill>
                <a:srgbClr val="E94D44"/>
              </a:solidFill>
              <a:highlight>
                <a:srgbClr val="F9F9F9"/>
              </a:highlight>
              <a:hlinkClick r:id="rId3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1003875" y="1510275"/>
            <a:ext cx="7095000" cy="2293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The obvious objective of video games is to entertain people by surprising them with new experiences.</a:t>
            </a:r>
          </a:p>
          <a:p>
            <a:pPr lvl="0" rtl="0" algn="ctr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-GB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Shigeru Miyamoto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								</a:t>
            </a:r>
          </a:p>
          <a:p>
            <a:pPr lv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168" y="1215075"/>
            <a:ext cx="4973281" cy="3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933" y="1215065"/>
            <a:ext cx="4869244" cy="304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00" y="1215075"/>
            <a:ext cx="2838175" cy="3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6288125" y="484550"/>
            <a:ext cx="2278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Narrative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Thomas Was Alone</a:t>
            </a:r>
          </a:p>
          <a:p>
            <a:pPr lvl="0" algn="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3516475" y="462050"/>
            <a:ext cx="2402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Game Mechanics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Lara Croft Go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725925" y="481475"/>
            <a:ext cx="2345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Visual Style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Monument Valley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8791050" y="995650"/>
            <a:ext cx="2030400" cy="36095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6093725" y="995650"/>
            <a:ext cx="78900" cy="36095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3285175" y="930975"/>
            <a:ext cx="78900" cy="36095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1108150" y="1353550"/>
            <a:ext cx="6914400" cy="344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Playtesting is something that the </a:t>
            </a:r>
            <a:r>
              <a:rPr b="1" lang="en-GB" sz="2400" u="sng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team</a:t>
            </a:r>
            <a:r>
              <a:rPr lang="en-GB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performs throughout the </a:t>
            </a:r>
            <a:r>
              <a:rPr b="1" lang="en-GB" sz="2400" u="sng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entire</a:t>
            </a:r>
            <a:r>
              <a:rPr lang="en-GB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design process to gain an </a:t>
            </a:r>
            <a:r>
              <a:rPr b="1" lang="en-GB" sz="2400" u="sng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insight</a:t>
            </a:r>
            <a:r>
              <a:rPr lang="en-GB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into whether or not the game is achieving your player experience </a:t>
            </a:r>
            <a:r>
              <a:rPr b="1" lang="en-GB" sz="2400" u="sng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goals</a:t>
            </a:r>
            <a:r>
              <a:rPr lang="en-GB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1108150" y="933250"/>
            <a:ext cx="66887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What is Playtesting?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/>
        </p:nvSpPr>
        <p:spPr>
          <a:xfrm>
            <a:off x="748300" y="712925"/>
            <a:ext cx="3729599" cy="3505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PLAYTESTING PILLS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TAKE ONE EVERY ONE TO TWO WEEKS FOR MAXIMUM EFFECT!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3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££££££££££££££££££££££££££££££££££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CLINICALLY PROVEN</a:t>
            </a:r>
            <a:r>
              <a:rPr lang="en-GB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TO HELP YOU GAIN POUNDS FAST!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££££££££££££££££££££££££££££££££££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GB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CLICK HERE TO FIND OUT HOW KING GAINED £1 MILLION POUNDS IN JUST ONE DAY! 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900" y="712975"/>
            <a:ext cx="3571800" cy="35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89050" y="445025"/>
            <a:ext cx="8343300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When to Playtest?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00" y="2241950"/>
            <a:ext cx="1278199" cy="173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769" y="2115175"/>
            <a:ext cx="2961156" cy="196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489037" y="1533200"/>
            <a:ext cx="888299" cy="44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Concept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674250" y="1533200"/>
            <a:ext cx="1367399" cy="44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6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Prototyping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546650" y="1535450"/>
            <a:ext cx="1313399" cy="44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6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Production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5024875" y="1531125"/>
            <a:ext cx="1110299" cy="44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6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Alpha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6173562" y="1528875"/>
            <a:ext cx="1110299" cy="44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6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Beta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7422262" y="1533200"/>
            <a:ext cx="1110299" cy="44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Release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4" name="Shape 104"/>
          <p:cNvCxnSpPr/>
          <p:nvPr/>
        </p:nvCxnSpPr>
        <p:spPr>
          <a:xfrm flipH="1" rot="10800000">
            <a:off x="1491075" y="1755800"/>
            <a:ext cx="133199" cy="4799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05" name="Shape 105"/>
          <p:cNvCxnSpPr/>
          <p:nvPr/>
        </p:nvCxnSpPr>
        <p:spPr>
          <a:xfrm>
            <a:off x="3223350" y="1747275"/>
            <a:ext cx="141600" cy="8699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06" name="Shape 106"/>
          <p:cNvCxnSpPr/>
          <p:nvPr/>
        </p:nvCxnSpPr>
        <p:spPr>
          <a:xfrm>
            <a:off x="4959075" y="1750425"/>
            <a:ext cx="292200" cy="2399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07" name="Shape 107"/>
          <p:cNvCxnSpPr>
            <a:stCxn id="102" idx="1"/>
          </p:cNvCxnSpPr>
          <p:nvPr/>
        </p:nvCxnSpPr>
        <p:spPr>
          <a:xfrm>
            <a:off x="6173562" y="1751624"/>
            <a:ext cx="139800" cy="45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08" name="Shape 108"/>
          <p:cNvCxnSpPr>
            <a:stCxn id="102" idx="3"/>
            <a:endCxn id="103" idx="1"/>
          </p:cNvCxnSpPr>
          <p:nvPr/>
        </p:nvCxnSpPr>
        <p:spPr>
          <a:xfrm>
            <a:off x="7283862" y="1751624"/>
            <a:ext cx="138300" cy="42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09" name="Shape 109"/>
          <p:cNvSpPr txBox="1"/>
          <p:nvPr/>
        </p:nvSpPr>
        <p:spPr>
          <a:xfrm>
            <a:off x="489050" y="824450"/>
            <a:ext cx="4273199" cy="44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F3F3F3"/>
                </a:solidFill>
              </a:rPr>
              <a:t>Early and Often - </a:t>
            </a:r>
            <a:r>
              <a:rPr lang="en-GB">
                <a:solidFill>
                  <a:srgbClr val="F3F3F3"/>
                </a:solidFill>
              </a:rPr>
              <a:t>it doesn’t need to be bug free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541425" y="443125"/>
            <a:ext cx="3835199" cy="416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STEP 1 : Goals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Decide on your goals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Char char="-"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Feature Testing - new character, weapons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Char char="-"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Controls, Difficulty, Balance, UI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Char char="-"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Replayability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Discuss with your team expected outcomes to judge player reactions and results objectively </a:t>
            </a:r>
            <a:b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b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 specific - easier to test iteratively and to understand as a team 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Char char="-"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e.g. play time &gt; 20 mins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</a:rPr>
              <a:t>								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225" y="1282787"/>
            <a:ext cx="3231100" cy="22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530150" y="443125"/>
            <a:ext cx="3983700" cy="537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2380"/>
              <a:buNone/>
            </a:pPr>
            <a:r>
              <a:rPr b="1" lang="en-GB" sz="2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STEP 2 : Organise Tests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Recruit testers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Char char="-"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Forums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Char char="-"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Events, Gameplay nights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Char char="-"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External testers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Char char="-"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Peer reviews (eeek!)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Don’t rush into targeting your demographic to early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Create a build that allows you to test your goals clearly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Try to eliminate Bias, recruit fresh meat. Your Dev Team doesn’t count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775" y="1300825"/>
            <a:ext cx="3528225" cy="23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507575" y="443125"/>
            <a:ext cx="4062900" cy="537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2380"/>
              <a:buNone/>
            </a:pPr>
            <a:r>
              <a:rPr b="1" lang="en-GB" sz="21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STEP 3 : Warm Up Discussion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Develop several questions to understand your testers individually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Technical Experience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Familiarity - Platform, genre etc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Favorite Games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Games similar to your own they play and why?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Ubuntu"/>
              <a:buChar char="-"/>
            </a:pPr>
            <a:r>
              <a:rPr lang="en-GB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Purchasing habits - paid, freemium, both ........ or our favorite neither.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</a:rPr>
              <a:t>								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70" y="4084350"/>
            <a:ext cx="803524" cy="80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000" y="1334125"/>
            <a:ext cx="3205499" cy="213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